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8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64" autoAdjust="0"/>
  </p:normalViewPr>
  <p:slideViewPr>
    <p:cSldViewPr>
      <p:cViewPr varScale="1">
        <p:scale>
          <a:sx n="60" d="100"/>
          <a:sy n="60" d="100"/>
        </p:scale>
        <p:origin x="-7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6590A-6AAC-4272-B750-849D205202E3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35CD0-2D83-47F8-9782-8735EC4AAA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重要点：</a:t>
            </a:r>
            <a:r>
              <a:rPr lang="zh-CN" altLang="en-US" baseline="0" smtClean="0"/>
              <a:t> 集成（系统测试是在集成测试后进行的）、系统元素、实际运行环境（或者模拟环境）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35CD0-2D83-47F8-9782-8735EC4AAAF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35CD0-2D83-47F8-9782-8735EC4AAAF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压力测试：系统资源超负荷情况下，系统的反映（处理时间）。将极限情况模拟出来</a:t>
            </a:r>
            <a:endParaRPr lang="en-US" altLang="zh-CN" smtClean="0"/>
          </a:p>
          <a:p>
            <a:r>
              <a:rPr lang="zh-CN" altLang="en-US" smtClean="0"/>
              <a:t>容量测试：针对数据，系统处理能达到的极限值。</a:t>
            </a:r>
            <a:endParaRPr lang="en-US" altLang="zh-CN" smtClean="0"/>
          </a:p>
          <a:p>
            <a:r>
              <a:rPr lang="zh-CN" altLang="en-US" smtClean="0"/>
              <a:t>度量与系统定义目标的差距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35CD0-2D83-47F8-9782-8735EC4AAAF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1.</a:t>
            </a:r>
            <a:r>
              <a:rPr lang="zh-CN" altLang="en-US" smtClean="0"/>
              <a:t>量化，如菜单级数</a:t>
            </a:r>
            <a:r>
              <a:rPr lang="en-US" altLang="zh-CN" smtClean="0"/>
              <a:t>2.</a:t>
            </a:r>
            <a:r>
              <a:rPr lang="zh-CN" altLang="en-US" smtClean="0"/>
              <a:t>经验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35CD0-2D83-47F8-9782-8735EC4AAAF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安装测试还需要考虑文档，软件升级，卸载的问题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35CD0-2D83-47F8-9782-8735EC4AAAF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数据、文件损坏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35CD0-2D83-47F8-9782-8735EC4AAAF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Mean time between failure </a:t>
            </a:r>
            <a:r>
              <a:rPr lang="zh-CN" altLang="en-US" smtClean="0"/>
              <a:t>越长越好</a:t>
            </a:r>
            <a:endParaRPr lang="en-US" altLang="zh-CN" smtClean="0"/>
          </a:p>
          <a:p>
            <a:r>
              <a:rPr lang="en-US" altLang="zh-CN" smtClean="0"/>
              <a:t>MTTR </a:t>
            </a:r>
            <a:r>
              <a:rPr lang="zh-CN" altLang="en-US" smtClean="0"/>
              <a:t>时间越短越好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35CD0-2D83-47F8-9782-8735EC4AAAF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异常：异常输入。恢复性：异常恢复。健壮性：忽略异常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35CD0-2D83-47F8-9782-8735EC4AAAF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环境准备</a:t>
            </a:r>
            <a:endParaRPr lang="en-US" altLang="zh-CN" smtClean="0"/>
          </a:p>
          <a:p>
            <a:r>
              <a:rPr lang="zh-CN" altLang="en-US" smtClean="0"/>
              <a:t>预测试  验证软件系统的基本功能，确保后续的系统测试能进行下去。提供软件版本，系统测试预测试报告通过评审。通过后申请系统测试</a:t>
            </a:r>
            <a:endParaRPr lang="en-US" altLang="zh-CN" smtClean="0"/>
          </a:p>
          <a:p>
            <a:r>
              <a:rPr lang="zh-CN" altLang="en-US" smtClean="0"/>
              <a:t>转测试     提交缺陷报告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35CD0-2D83-47F8-9782-8735EC4AAAF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环境：硬件：服务器，客户端，终端，网络。</a:t>
            </a:r>
            <a:endParaRPr lang="en-US" altLang="zh-CN" smtClean="0"/>
          </a:p>
          <a:p>
            <a:r>
              <a:rPr lang="zh-CN" altLang="en-US" smtClean="0"/>
              <a:t>软件：操作系统，数据库，工具，文档。主环境：系统能达到运行的基本要求。选择常用的操作系统，无毒。</a:t>
            </a:r>
            <a:endParaRPr lang="en-US" altLang="zh-CN" smtClean="0"/>
          </a:p>
          <a:p>
            <a:r>
              <a:rPr lang="zh-CN" altLang="en-US" smtClean="0"/>
              <a:t>辅环境：特殊测试项，兼容。</a:t>
            </a:r>
            <a:r>
              <a:rPr lang="zh-CN" altLang="en-US" baseline="0" smtClean="0"/>
              <a:t>   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35CD0-2D83-47F8-9782-8735EC4AAAF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2015-6-13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 cstate="print"/>
          <a:srcRect t="7933"/>
          <a:stretch>
            <a:fillRect/>
          </a:stretch>
        </p:blipFill>
        <p:spPr bwMode="auto">
          <a:xfrm>
            <a:off x="642910" y="928670"/>
            <a:ext cx="8072494" cy="521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6889"/>
          <a:stretch>
            <a:fillRect/>
          </a:stretch>
        </p:blipFill>
        <p:spPr bwMode="auto">
          <a:xfrm>
            <a:off x="1935010" y="1655859"/>
            <a:ext cx="5273979" cy="354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 cstate="print"/>
          <a:srcRect t="5428"/>
          <a:stretch>
            <a:fillRect/>
          </a:stretch>
        </p:blipFill>
        <p:spPr bwMode="auto">
          <a:xfrm>
            <a:off x="571472" y="714356"/>
            <a:ext cx="8001056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 cstate="print"/>
          <a:srcRect t="9812"/>
          <a:stretch>
            <a:fillRect/>
          </a:stretch>
        </p:blipFill>
        <p:spPr bwMode="auto">
          <a:xfrm>
            <a:off x="357158" y="785794"/>
            <a:ext cx="8215369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 cstate="print"/>
          <a:srcRect t="6681"/>
          <a:stretch>
            <a:fillRect/>
          </a:stretch>
        </p:blipFill>
        <p:spPr bwMode="auto">
          <a:xfrm>
            <a:off x="500034" y="714356"/>
            <a:ext cx="7643866" cy="485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9186"/>
          <a:stretch>
            <a:fillRect/>
          </a:stretch>
        </p:blipFill>
        <p:spPr bwMode="auto">
          <a:xfrm>
            <a:off x="714348" y="928670"/>
            <a:ext cx="7429552" cy="485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l="19087" t="20124" r="6317" b="22603"/>
          <a:stretch>
            <a:fillRect/>
          </a:stretch>
        </p:blipFill>
        <p:spPr bwMode="auto">
          <a:xfrm>
            <a:off x="857224" y="857232"/>
            <a:ext cx="7715303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l="19087" t="20124" r="6166" b="23018"/>
          <a:stretch>
            <a:fillRect/>
          </a:stretch>
        </p:blipFill>
        <p:spPr bwMode="auto">
          <a:xfrm>
            <a:off x="428596" y="1000108"/>
            <a:ext cx="8001055" cy="500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4149" b="6639"/>
          <a:stretch>
            <a:fillRect/>
          </a:stretch>
        </p:blipFill>
        <p:spPr bwMode="auto">
          <a:xfrm>
            <a:off x="500034" y="785794"/>
            <a:ext cx="7858180" cy="528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4357"/>
          <a:stretch>
            <a:fillRect/>
          </a:stretch>
        </p:blipFill>
        <p:spPr bwMode="auto">
          <a:xfrm>
            <a:off x="571472" y="642918"/>
            <a:ext cx="8143932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4564"/>
          <a:stretch>
            <a:fillRect/>
          </a:stretch>
        </p:blipFill>
        <p:spPr bwMode="auto">
          <a:xfrm>
            <a:off x="571472" y="642918"/>
            <a:ext cx="8001056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7307"/>
          <a:stretch>
            <a:fillRect/>
          </a:stretch>
        </p:blipFill>
        <p:spPr bwMode="auto">
          <a:xfrm>
            <a:off x="714348" y="714356"/>
            <a:ext cx="7858180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857232"/>
            <a:ext cx="792961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 cstate="print"/>
          <a:srcRect t="7261"/>
          <a:stretch>
            <a:fillRect/>
          </a:stretch>
        </p:blipFill>
        <p:spPr bwMode="auto">
          <a:xfrm>
            <a:off x="714348" y="857233"/>
            <a:ext cx="742955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3942"/>
          <a:stretch>
            <a:fillRect/>
          </a:stretch>
        </p:blipFill>
        <p:spPr bwMode="auto">
          <a:xfrm>
            <a:off x="714348" y="1000108"/>
            <a:ext cx="7572428" cy="500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4149"/>
          <a:stretch>
            <a:fillRect/>
          </a:stretch>
        </p:blipFill>
        <p:spPr bwMode="auto">
          <a:xfrm>
            <a:off x="571472" y="785794"/>
            <a:ext cx="8001056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5809"/>
          <a:stretch>
            <a:fillRect/>
          </a:stretch>
        </p:blipFill>
        <p:spPr bwMode="auto">
          <a:xfrm>
            <a:off x="642910" y="928670"/>
            <a:ext cx="7858180" cy="494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6846"/>
          <a:stretch>
            <a:fillRect/>
          </a:stretch>
        </p:blipFill>
        <p:spPr bwMode="auto">
          <a:xfrm>
            <a:off x="785786" y="1285860"/>
            <a:ext cx="750099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9336"/>
          <a:stretch>
            <a:fillRect/>
          </a:stretch>
        </p:blipFill>
        <p:spPr bwMode="auto">
          <a:xfrm>
            <a:off x="1142976" y="857232"/>
            <a:ext cx="6929486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5187"/>
          <a:stretch>
            <a:fillRect/>
          </a:stretch>
        </p:blipFill>
        <p:spPr bwMode="auto">
          <a:xfrm>
            <a:off x="785786" y="928670"/>
            <a:ext cx="7286676" cy="521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 cstate="print"/>
          <a:srcRect t="6846"/>
          <a:stretch>
            <a:fillRect/>
          </a:stretch>
        </p:blipFill>
        <p:spPr bwMode="auto">
          <a:xfrm>
            <a:off x="285720" y="428604"/>
            <a:ext cx="8501122" cy="6000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 cstate="print"/>
          <a:srcRect t="6681"/>
          <a:stretch>
            <a:fillRect/>
          </a:stretch>
        </p:blipFill>
        <p:spPr bwMode="auto">
          <a:xfrm>
            <a:off x="428596" y="1214422"/>
            <a:ext cx="8001056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5846"/>
          <a:stretch>
            <a:fillRect/>
          </a:stretch>
        </p:blipFill>
        <p:spPr bwMode="auto">
          <a:xfrm>
            <a:off x="428596" y="714356"/>
            <a:ext cx="8143932" cy="557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5845"/>
          <a:stretch>
            <a:fillRect/>
          </a:stretch>
        </p:blipFill>
        <p:spPr bwMode="auto">
          <a:xfrm>
            <a:off x="571472" y="357166"/>
            <a:ext cx="7786742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23140" r="35406" b="18550"/>
          <a:stretch>
            <a:fillRect/>
          </a:stretch>
        </p:blipFill>
        <p:spPr bwMode="auto">
          <a:xfrm>
            <a:off x="0" y="692696"/>
            <a:ext cx="853244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 cstate="print"/>
          <a:srcRect t="5428"/>
          <a:stretch>
            <a:fillRect/>
          </a:stretch>
        </p:blipFill>
        <p:spPr bwMode="auto">
          <a:xfrm>
            <a:off x="642910" y="428604"/>
            <a:ext cx="8215370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rcRect t="6472"/>
          <a:stretch>
            <a:fillRect/>
          </a:stretch>
        </p:blipFill>
        <p:spPr bwMode="auto">
          <a:xfrm>
            <a:off x="1935010" y="1647907"/>
            <a:ext cx="5273979" cy="356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 cstate="print"/>
          <a:srcRect t="7933"/>
          <a:stretch>
            <a:fillRect/>
          </a:stretch>
        </p:blipFill>
        <p:spPr bwMode="auto">
          <a:xfrm>
            <a:off x="323528" y="908721"/>
            <a:ext cx="8280920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215</Words>
  <Application>Microsoft Office PowerPoint</Application>
  <PresentationFormat>全屏显示(4:3)</PresentationFormat>
  <Paragraphs>26</Paragraphs>
  <Slides>28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User</cp:lastModifiedBy>
  <cp:revision>25</cp:revision>
  <dcterms:modified xsi:type="dcterms:W3CDTF">2015-06-13T04:44:16Z</dcterms:modified>
</cp:coreProperties>
</file>